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D502AE-19D7-EB44-BA72-A91FA638C9B6}" v="2" dt="2024-11-15T19:19:50.0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94"/>
  </p:normalViewPr>
  <p:slideViewPr>
    <p:cSldViewPr snapToGrid="0">
      <p:cViewPr varScale="1">
        <p:scale>
          <a:sx n="114" d="100"/>
          <a:sy n="114" d="100"/>
        </p:scale>
        <p:origin x="1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CCC1BEC-402A-F6E8-501D-4F780D767C1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25913" y="0"/>
            <a:ext cx="12110225" cy="199173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43AB964-99BD-F784-BC3B-6286DE3AE8B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4743" y="502700"/>
            <a:ext cx="2923315" cy="9892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D62B6C4-002D-D11A-CED8-600ABB75BD8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68570" y="570415"/>
            <a:ext cx="47752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Arica y Parinacota,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Arica y Parinacota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78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2024-11-15T19:20:00Z</dcterms:modified>
</cp:coreProperties>
</file>